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8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685899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Click to edit Master title style</a:t>
            </a:r>
            <a:endParaRPr lang="fr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097409"/>
            <a:ext cx="6400800" cy="521196"/>
          </a:xfr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fr-CA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fr-CA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17CB0A3-4504-492B-9C0D-D8731FFBC780}" type="datetimeFigureOut">
              <a:rPr lang="fr-CA" altLang="zh-TW"/>
              <a:pPr>
                <a:defRPr/>
              </a:pPr>
              <a:t>2014-10-20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0AEBB2-6C4B-42C8-A6DE-3D3C3DBB704D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339725"/>
            <a:ext cx="7847013" cy="10795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臺東品格英語學院簡介</a:t>
            </a:r>
            <a:endParaRPr lang="fr-CA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-180975" y="152400"/>
            <a:ext cx="90741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en-US" altLang="zh-TW" sz="2600" b="1">
                <a:latin typeface="微軟正黑體"/>
                <a:ea typeface="微軟正黑體"/>
                <a:cs typeface="微軟正黑體"/>
              </a:rPr>
              <a:t>IC</a:t>
            </a:r>
            <a:r>
              <a:rPr kumimoji="0" lang="zh-TW" altLang="en-US" sz="2600" b="1">
                <a:latin typeface="微軟正黑體"/>
                <a:ea typeface="微軟正黑體"/>
                <a:cs typeface="微軟正黑體"/>
              </a:rPr>
              <a:t>電話卡和硬幣均可使用，為使家長放心，老師會提醒孩子於每天晚上</a:t>
            </a:r>
            <a:r>
              <a:rPr kumimoji="0" lang="en-US" altLang="zh-TW" sz="2600" b="1">
                <a:latin typeface="微軟正黑體"/>
                <a:ea typeface="微軟正黑體"/>
                <a:cs typeface="微軟正黑體"/>
              </a:rPr>
              <a:t>8:10~9:00</a:t>
            </a:r>
            <a:r>
              <a:rPr kumimoji="0" lang="zh-TW" altLang="en-US" sz="2600" b="1">
                <a:latin typeface="微軟正黑體"/>
                <a:ea typeface="微軟正黑體"/>
                <a:cs typeface="微軟正黑體"/>
              </a:rPr>
              <a:t>打電話回家報平安。</a:t>
            </a:r>
            <a:r>
              <a:rPr kumimoji="0" lang="zh-TW" altLang="en-US" sz="2600">
                <a:latin typeface="微軟正黑體"/>
                <a:ea typeface="微軟正黑體"/>
                <a:cs typeface="微軟正黑體"/>
              </a:rPr>
              <a:t> </a:t>
            </a:r>
          </a:p>
        </p:txBody>
      </p:sp>
      <p:pic>
        <p:nvPicPr>
          <p:cNvPr id="14338" name="Picture 3" descr="D:\_Public(學院公用資料夾)\01-學院照片區 (Photos)\1-學生照片-students photos\101學年下學期\【1020617-1020621】101213 綠島 + 霧鹿 + 仁愛四乙\4-住宿生活 Dorm Life\P1190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31888"/>
            <a:ext cx="576103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:\_Public(學院公用資料夾)\01-學院照片區 (Photos)\1-學生照片-students photos\101學年下學期\【1020520-1020524】101210 仁愛 + 長濱 + 忠勇 + 竹湖\4-住宿生活 Dorm Life\CIMG2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131888"/>
            <a:ext cx="28987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4778375" y="36195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各校至本院的來回交通，皆委由客運巴士載送，由各班導師隨車同行。</a:t>
            </a: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5362" name="Picture 4" descr="D:\_Public(學院公用資料夾)\01-學院照片區 (Photos)\1-學生照片-students photos\101學年下學期\【1020506-1020510】101208 三和 + 溫泉\0-始結業式 Opening &amp; Closing Ceremony\20130505_CFLCR_00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5263"/>
            <a:ext cx="41767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D:\_Public(學院公用資料夾)\01-學院照片區 (Photos)\1-學生照片-students photos\101學年下學期\【1020624-1020628】101214 知本 + 初鹿\0-始結業式 Opening &amp; Closing Ceremony\IMG_0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763" y="2643188"/>
            <a:ext cx="268128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D:\_Public(學院公用資料夾)\01-學院照片區 (Photos)\1-學生照片-students photos\101學年下學期\【1020617-1020621】101213 綠島 + 霧鹿 + 仁愛四乙\0-始結業式 Opening &amp; Closing Ceremony\IMG_0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43188"/>
            <a:ext cx="3260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D:\_Public(學院公用資料夾)\01-學院照片區 (Photos)\1-學生照片-students photos\101學年下學期\【1020422-1020426】101207 紅葉 + 豐里\0-始結業式 Opening &amp; Closing Ceremony\CIMG01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3913" y="2643188"/>
            <a:ext cx="300831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D:\_Public(學院公用資料夾)\01-學院照片區 (Photos)\1-學生照片-students photos\101學年下學期\【1020527-1020531】101211 尚武 + 豐源\1-中文課 Chinese Classes\專注-concentrate\CIMG2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203325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D:\_Public(學院公用資料夾)\01-學院照片區 (Photos)\1-學生照片-students photos\101學年下學期\【1020617-1020621】101213 綠島 + 霧鹿 + 仁愛四乙\1-中文課 Chinese Classes\負責-responsible\P1190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005138"/>
            <a:ext cx="30241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-180975" y="195263"/>
            <a:ext cx="8785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2800" b="1">
                <a:latin typeface="微軟正黑體"/>
                <a:ea typeface="微軟正黑體"/>
                <a:cs typeface="微軟正黑體"/>
              </a:rPr>
              <a:t>        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孩子在五天四夜的活動中，將學習「尊重、專注、誠信、負責及感恩」五項品格。</a:t>
            </a:r>
          </a:p>
        </p:txBody>
      </p:sp>
      <p:pic>
        <p:nvPicPr>
          <p:cNvPr id="16388" name="Picture 8" descr="D:\_Public(學院公用資料夾)\01-學院照片區 (Photos)\1-學生照片-students photos\102學年上學期\102103【1020930-1021004】東海四一\1-中文課 Chinese Classes\尊重-respect\DSC01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06500"/>
            <a:ext cx="30686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_Public(學院公用資料夾)\01-學院照片區 (Photos)\1-學生照片-students photos\101學年下學期\【1020603-1020607】101212 公館 + 利嘉 + 福原\1-中文課 Chinese Classes\感恩-Gratefulness\IMG_0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998788"/>
            <a:ext cx="265271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:\_Public(學院公用資料夾)\01-學院照片區 (Photos)\1-學生照片-students photos\102學年上學期\102113【1030106-1030110】萬安國小 (本校 + 分校)\1-中文課 Chinese Classes\誠信-Truthfulness\DSC093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236663"/>
            <a:ext cx="211772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946150" y="152400"/>
            <a:ext cx="83058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「正面思考」與「自信」兩種態度</a:t>
            </a: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7410" name="Picture 2" descr="D:\_Public(學院公用資料夾)\01-學院照片區 (Photos)\1-學生照片-students photos\101學年下學期\【1020422-1020426】101207 紅葉 + 豐里\1-中文課 Chinese Classes\正面思考-Positive Thinking\CIMG0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15988"/>
            <a:ext cx="29527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D:\_Public(學院公用資料夾)\01-學院照片區 (Photos)\1-學生照片-students photos\101學年下學期\【1020701-1020705】101215 仁愛四甲\1-中文課 Chinese Classes\自信-Confident\P120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281113"/>
            <a:ext cx="45450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運用於生活中處理衝突或問題之實用技巧「品格</a:t>
            </a: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123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」</a:t>
            </a:r>
            <a:r>
              <a:rPr kumimoji="0" lang="zh-TW" altLang="en-US" sz="3200">
                <a:latin typeface="微軟正黑體"/>
                <a:ea typeface="微軟正黑體"/>
                <a:cs typeface="微軟正黑體"/>
              </a:rPr>
              <a:t> </a:t>
            </a:r>
          </a:p>
        </p:txBody>
      </p:sp>
      <p:pic>
        <p:nvPicPr>
          <p:cNvPr id="18434" name="Picture 2" descr="D:\_Public(學院公用資料夾)\01-學院照片區 (Photos)\1-學生照片-students photos\100學年上學期\【1001017-1021】祥和國小_四年一班\1-中文課 Chinese Classes\品格123\IMG_2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3800"/>
            <a:ext cx="18716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圖片1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165225"/>
            <a:ext cx="2159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圖片15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31888"/>
            <a:ext cx="204311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913" y="4075113"/>
            <a:ext cx="1368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175" y="4011613"/>
            <a:ext cx="1368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想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875463" y="40116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b="1">
                <a:solidFill>
                  <a:srgbClr val="FFFF00"/>
                </a:solidFill>
                <a:latin typeface="微軟正黑體"/>
                <a:ea typeface="微軟正黑體"/>
                <a:cs typeface="微軟正黑體"/>
              </a:rPr>
              <a:t>3.</a:t>
            </a:r>
            <a:r>
              <a:rPr kumimoji="0" lang="zh-TW" altLang="en-US" sz="3200" b="1">
                <a:solidFill>
                  <a:srgbClr val="FFFF00"/>
                </a:solidFill>
                <a:latin typeface="微軟正黑體"/>
                <a:ea typeface="微軟正黑體"/>
                <a:cs typeface="微軟正黑體"/>
              </a:rPr>
              <a:t>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D:\_Public(學院公用資料夾)\01-學院照片區 (Photos)\1-學生照片-students photos\102學年上學期\102101【1020909-1020913】瑞源國小 + 綠島國小\2-英文課 English Classes\photo 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23825"/>
            <a:ext cx="3760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D:\_Public(學院公用資料夾)\01-學院照片區 (Photos)\1-學生照片-students photos\102學年上學期\102102【1020923-1020927】仁愛四乙 + 美和國小 + 公館國小\2-英文課 English Classes\P1210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3825"/>
            <a:ext cx="384333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D:\_Public(學院公用資料夾)\01-學院照片區 (Photos)\1-學生照片-students photos\102學年上學期\102103【1020930-1021004】東海四一\2-英文課 English Classes\DSC01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8" y="2341563"/>
            <a:ext cx="37607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D:\_Public(學院公用資料夾)\01-學院照片區 (Photos)\1-學生照片-students photos\102學年上學期\102103【1020930-1021004】東海四一\2-英文課 English Classes\DSC01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605088"/>
            <a:ext cx="3843337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32138" y="1851025"/>
            <a:ext cx="2592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0"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kumimoji="0" lang="zh-TW" altLang="en-US" sz="3600" b="1" dirty="0" smtClean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籍老</a:t>
            </a:r>
            <a:r>
              <a:rPr kumimoji="0" lang="zh-TW" altLang="en-US" sz="3600" b="1" dirty="0" smtClean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師教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授之</a:t>
            </a:r>
            <a:r>
              <a:rPr kumimoji="0" lang="zh-TW" altLang="en-US" sz="3600" b="1" dirty="0" smtClean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kumimoji="0" lang="zh-TW" altLang="en-US" sz="3600" b="1" dirty="0" smtClean="0">
                <a:solidFill>
                  <a:schemeClr val="bg2">
                    <a:lumMod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kumimoji="0"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D:\_Public(學院公用資料夾)\01-學院照片區 (Photos)\1-學生照片-students photos\102學年上學期\102108【1021118-1021122】三和國小 + 仁愛四丙 + 東清國小\5-大合照 Group Photos\DSC06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00088"/>
            <a:ext cx="588803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059113" y="339725"/>
            <a:ext cx="5184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000" b="1">
                <a:latin typeface="微軟正黑體"/>
                <a:ea typeface="微軟正黑體"/>
                <a:cs typeface="微軟正黑體"/>
              </a:rPr>
              <a:t>分享完畢，謝謝！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3"/>
          <p:cNvGrpSpPr>
            <a:grpSpLocks noGrp="1"/>
          </p:cNvGrpSpPr>
          <p:nvPr/>
        </p:nvGrpSpPr>
        <p:grpSpPr bwMode="auto">
          <a:xfrm>
            <a:off x="5029200" y="-133350"/>
            <a:ext cx="4730750" cy="1243013"/>
            <a:chOff x="3168" y="-84"/>
            <a:chExt cx="2980" cy="783"/>
          </a:xfrm>
        </p:grpSpPr>
        <p:pic>
          <p:nvPicPr>
            <p:cNvPr id="6145" name="Titl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-84"/>
              <a:ext cx="2980" cy="783"/>
            </a:xfrm>
            <a:prstGeom prst="rect">
              <a:avLst/>
            </a:prstGeom>
            <a:noFill/>
          </p:spPr>
        </p:pic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3198" y="123"/>
              <a:ext cx="272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zh-TW" altLang="en-US" sz="4400" b="1">
                  <a:solidFill>
                    <a:srgbClr val="4A452A"/>
                  </a:solidFill>
                  <a:latin typeface="微軟正黑體"/>
                  <a:ea typeface="微軟正黑體"/>
                  <a:cs typeface="微軟正黑體"/>
                </a:rPr>
                <a:t>學院的老師們</a:t>
              </a:r>
              <a:endParaRPr kumimoji="0" lang="fr-CA" sz="4400" b="1">
                <a:solidFill>
                  <a:srgbClr val="4A452A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pic>
        <p:nvPicPr>
          <p:cNvPr id="6148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316163"/>
            <a:ext cx="32797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_Public(學院公用資料夾)\01-學院照片區 (Photos)\IMG_0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700088"/>
            <a:ext cx="590391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圖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84188"/>
            <a:ext cx="51339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5210175" y="1312863"/>
            <a:ext cx="3933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>
                <a:latin typeface="Calibri" pitchFamily="34" charset="0"/>
              </a:rPr>
              <a:t>   </a:t>
            </a:r>
            <a:r>
              <a:rPr kumimoji="0" lang="zh-TW" altLang="en-US" sz="3000" b="1">
                <a:latin typeface="微軟正黑體"/>
                <a:ea typeface="微軟正黑體"/>
                <a:cs typeface="微軟正黑體"/>
              </a:rPr>
              <a:t>本院三餐委由</a:t>
            </a:r>
            <a:r>
              <a:rPr kumimoji="0" lang="zh-TW" altLang="en-US" sz="3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龍港</a:t>
            </a:r>
            <a:r>
              <a:rPr kumimoji="0" lang="zh-TW" altLang="en-US" sz="3000" b="1">
                <a:solidFill>
                  <a:srgbClr val="FF3300"/>
                </a:solidFill>
                <a:latin typeface="微軟正黑體"/>
                <a:ea typeface="微軟正黑體"/>
                <a:cs typeface="微軟正黑體"/>
              </a:rPr>
              <a:t>食品股份有限公司</a:t>
            </a:r>
            <a:r>
              <a:rPr kumimoji="0" lang="zh-TW" altLang="en-US" sz="3000" b="1">
                <a:latin typeface="微軟正黑體"/>
                <a:ea typeface="微軟正黑體"/>
                <a:cs typeface="微軟正黑體"/>
              </a:rPr>
              <a:t>負責，三餐由專任廚工依據營養師所開立之菜單料理。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 txBox="1">
            <a:spLocks noChangeArrowheads="1"/>
          </p:cNvSpPr>
          <p:nvPr/>
        </p:nvSpPr>
        <p:spPr bwMode="auto">
          <a:xfrm>
            <a:off x="3924300" y="268288"/>
            <a:ext cx="48244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午餐、晚餐皆四菜一湯，中午餐附水果</a:t>
            </a:r>
            <a:r>
              <a:rPr kumimoji="0" lang="zh-TW" altLang="en-US" sz="3200">
                <a:latin typeface="微軟正黑體"/>
                <a:ea typeface="微軟正黑體"/>
                <a:cs typeface="微軟正黑體"/>
              </a:rPr>
              <a:t>。</a:t>
            </a:r>
          </a:p>
        </p:txBody>
      </p:sp>
      <p:pic>
        <p:nvPicPr>
          <p:cNvPr id="8194" name="Picture 2" descr="D:\_Public(學院公用資料夾)\01-學院照片區 (Photos)\1-學生照片-students photos\101學年下學期\【1020506-1020510】101208 三和 + 溫泉\8-Meal Time\CIMG1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9725"/>
            <a:ext cx="3349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:\_Public(學院公用資料夾)\01-學院照片區 (Photos)\1-學生照片-students photos\101學年下學期\【1020513-1020517】101209 泰源 + 福原\8-Meal Time\CIMG1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527175"/>
            <a:ext cx="45608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 txBox="1">
            <a:spLocks noChangeArrowheads="1"/>
          </p:cNvSpPr>
          <p:nvPr/>
        </p:nvSpPr>
        <p:spPr bwMode="auto">
          <a:xfrm>
            <a:off x="250825" y="43815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kumimoji="0" lang="en-US" altLang="zh-TW" sz="3600">
                <a:latin typeface="微軟正黑體"/>
                <a:ea typeface="微軟正黑體"/>
                <a:cs typeface="微軟正黑體"/>
              </a:rPr>
              <a:t>     </a:t>
            </a:r>
            <a:r>
              <a:rPr kumimoji="0" lang="zh-TW" altLang="en-US" sz="3600" b="1">
                <a:latin typeface="微軟正黑體"/>
                <a:ea typeface="微軟正黑體"/>
                <a:cs typeface="微軟正黑體"/>
              </a:rPr>
              <a:t>本院為每位學生預備餐具，學生只需自備水杯。</a:t>
            </a:r>
          </a:p>
        </p:txBody>
      </p:sp>
      <p:pic>
        <p:nvPicPr>
          <p:cNvPr id="9218" name="Picture 3" descr="D:\_Public(學院公用資料夾)\01-學院照片區 (Photos)\1-學生照片-students photos\101學年下學期\【1020624-1020628】101214 知本 + 初鹿\8-Meal Time\P1190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55850"/>
            <a:ext cx="35766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D:\_Public(學院公用資料夾)\01-學院照片區 (Photos)\1-學生照片-students photos\101學年下學期\【1020603-1020607】101212 公館 + 利嘉 + 福原\2-英文課 English Classes\IMG_9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7063"/>
            <a:ext cx="38719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 txBox="1">
            <a:spLocks noChangeArrowheads="1"/>
          </p:cNvSpPr>
          <p:nvPr/>
        </p:nvSpPr>
        <p:spPr bwMode="auto">
          <a:xfrm>
            <a:off x="3924300" y="123825"/>
            <a:ext cx="48593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600" b="1">
                <a:latin typeface="微軟正黑體"/>
                <a:ea typeface="微軟正黑體"/>
                <a:cs typeface="微軟正黑體"/>
              </a:rPr>
              <a:t> </a:t>
            </a:r>
            <a:r>
              <a:rPr kumimoji="0" lang="en-US" altLang="zh-TW" sz="2800" b="1">
                <a:latin typeface="微軟正黑體"/>
                <a:ea typeface="微軟正黑體"/>
                <a:cs typeface="微軟正黑體"/>
              </a:rPr>
              <a:t>  </a:t>
            </a:r>
            <a:r>
              <a:rPr kumimoji="0" lang="zh-TW" altLang="en-US" sz="2800" b="1">
                <a:latin typeface="微軟正黑體"/>
                <a:ea typeface="微軟正黑體"/>
                <a:cs typeface="微軟正黑體"/>
              </a:rPr>
              <a:t>家長可選擇讓孩子帶四天份的換洗衣物，或是兩、三套衣物，讓學生體驗自行洗衣、晾衣的樂趣。</a:t>
            </a:r>
          </a:p>
        </p:txBody>
      </p:sp>
      <p:pic>
        <p:nvPicPr>
          <p:cNvPr id="10242" name="Picture 2" descr="D:\_Public(學院公用資料夾)\01-學院照片區 (Photos)\1-學生照片-students photos\101學年下學期\【1020513-1020517】101209 泰源 + 福原\4-住宿生活 Dorm Life\CIMG1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13995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D:\_Public(學院公用資料夾)\01-學院照片區 (Photos)\1-學生照片-students photos\101學年下學期\【1020422-1020426】101207 紅葉 + 豐里\4-住宿生活 Dorm Life\CIMG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3657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D:\_Public(學院公用資料夾)\01-學院照片區 (Photos)\1-學生照片-students photos\101學年下學期\【1020506-1020510】101208 三和 + 溫泉\4-住宿生活 Dorm Life\CIMG1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268288"/>
            <a:ext cx="41449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圖片 7" descr="IMG_13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066925"/>
            <a:ext cx="31670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圖片 6" descr="IMG_126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738" y="2932113"/>
            <a:ext cx="1654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 txBox="1">
            <a:spLocks noChangeArrowheads="1"/>
          </p:cNvSpPr>
          <p:nvPr/>
        </p:nvSpPr>
        <p:spPr bwMode="auto">
          <a:xfrm>
            <a:off x="4110038" y="339725"/>
            <a:ext cx="5070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微軟正黑體"/>
                <a:ea typeface="微軟正黑體"/>
                <a:cs typeface="微軟正黑體"/>
              </a:rPr>
              <a:t>   </a:t>
            </a:r>
            <a:r>
              <a:rPr kumimoji="0" lang="zh-TW" altLang="en-US" sz="2800" b="1">
                <a:latin typeface="微軟正黑體"/>
                <a:ea typeface="微軟正黑體"/>
                <a:cs typeface="微軟正黑體"/>
              </a:rPr>
              <a:t>床舖分為上下舖。每位孩子均有獨立衣櫃可放置個人物品，並附有衣架供孩子使用。</a:t>
            </a:r>
            <a:r>
              <a:rPr kumimoji="0" lang="zh-TW" altLang="en-US" sz="2800">
                <a:latin typeface="微軟正黑體"/>
                <a:ea typeface="微軟正黑體"/>
                <a:cs typeface="微軟正黑體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 txBox="1">
            <a:spLocks noChangeArrowheads="1"/>
          </p:cNvSpPr>
          <p:nvPr/>
        </p:nvSpPr>
        <p:spPr bwMode="auto">
          <a:xfrm>
            <a:off x="3448050" y="158750"/>
            <a:ext cx="5661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TW" sz="3200" b="1">
                <a:latin typeface="Calibri" pitchFamily="34" charset="0"/>
              </a:rPr>
              <a:t>   </a:t>
            </a:r>
            <a:r>
              <a:rPr kumimoji="0" lang="zh-TW" altLang="en-US" sz="3200" b="1">
                <a:latin typeface="微軟正黑體"/>
                <a:ea typeface="微軟正黑體"/>
                <a:cs typeface="微軟正黑體"/>
              </a:rPr>
              <a:t>每間浴室內皆有熱水供應，宿舍備有吹風機可供孩子使用，廁所均有衛生紙供應。</a:t>
            </a:r>
            <a:r>
              <a:rPr kumimoji="0" lang="zh-TW" altLang="en-US" sz="3200">
                <a:latin typeface="微軟正黑體"/>
                <a:ea typeface="微軟正黑體"/>
                <a:cs typeface="微軟正黑體"/>
              </a:rPr>
              <a:t> </a:t>
            </a:r>
          </a:p>
        </p:txBody>
      </p:sp>
      <p:pic>
        <p:nvPicPr>
          <p:cNvPr id="12290" name="Picture 3" descr="D:\_Public(學院公用資料夾)\01-學院照片區 (Photos)\1-學生照片-students photos\101學年下學期\【1020617-1020621】101213 綠島 + 霧鹿 + 仁愛四乙\4-住宿生活 Dorm Life\P119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488" y="2355850"/>
            <a:ext cx="3179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D:\_Public(學院公用資料夾)\01-學院照片區 (Photos)\1-學生照片-students photos\101學年下學期\【1020617-1020621】101213 綠島 + 霧鹿 + 仁愛四乙\4-住宿生活 Dorm Life\P1190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62125"/>
            <a:ext cx="46085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97450" y="152400"/>
            <a:ext cx="4038600" cy="18430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本院提供洗衣肥皂、洗衣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刷和脫水機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pic>
        <p:nvPicPr>
          <p:cNvPr id="13314" name="Picture 2" descr="D:\_Public(學院公用資料夾)\01-學院照片區 (Photos)\1-學生照片-students photos\101學年下學期\【1020527-1020531】101211 尚武 + 豐源\4-住宿生活 Dorm Life\CIMG2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42963"/>
            <a:ext cx="48974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</Template>
  <TotalTime>458</TotalTime>
  <Words>358</Words>
  <Application>Microsoft Office PowerPoint</Application>
  <PresentationFormat>如螢幕大小 (16:9)</PresentationFormat>
  <Paragraphs>19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新細明體</vt:lpstr>
      <vt:lpstr>Calibri</vt:lpstr>
      <vt:lpstr>微軟正黑體</vt:lpstr>
      <vt:lpstr>188</vt:lpstr>
      <vt:lpstr>188</vt:lpstr>
      <vt:lpstr>188</vt:lpstr>
      <vt:lpstr>188</vt:lpstr>
      <vt:lpstr>臺東品格英語學院簡介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本院提供洗衣肥皂、洗衣刷和脫水機。 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Fiona</dc:creator>
  <cp:lastModifiedBy>Taitung.EDU</cp:lastModifiedBy>
  <cp:revision>39</cp:revision>
  <dcterms:created xsi:type="dcterms:W3CDTF">2013-07-11T02:17:22Z</dcterms:created>
  <dcterms:modified xsi:type="dcterms:W3CDTF">2014-10-20T06:15:56Z</dcterms:modified>
</cp:coreProperties>
</file>